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</p:sldIdLst>
  <p:sldSz cx="6858000" cy="9906000" type="A4"/>
  <p:notesSz cx="67691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9"/>
    <a:srgbClr val="FF0066"/>
    <a:srgbClr val="5FE9EE"/>
    <a:srgbClr val="269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4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7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9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2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6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4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1165534" y="121641"/>
            <a:ext cx="4495140" cy="2043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sz="2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ΚΥΚΛΟΣ ΣΕΜΙΝΑΡΙΩΝ ΓΙΑ ΤΗΝ</a:t>
            </a:r>
          </a:p>
          <a:p>
            <a:pPr algn="ctr">
              <a:lnSpc>
                <a:spcPct val="114000"/>
              </a:lnSpc>
            </a:pPr>
            <a:r>
              <a:rPr lang="el-GR" sz="40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14000"/>
              </a:lnSpc>
            </a:pPr>
            <a:r>
              <a:rPr lang="el-GR" sz="1600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14000"/>
              </a:lnSpc>
            </a:pPr>
            <a:endParaRPr lang="el-GR" sz="800" i="1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US" sz="140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l-GR" sz="140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Απριλίου 2025 | 10:00-12:00</a:t>
            </a:r>
          </a:p>
          <a:p>
            <a:pPr algn="ctr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σεμινάριο θα πραγματοποιηθεί εξ’ αποστάσεως</a:t>
            </a: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923" y="9194444"/>
            <a:ext cx="1774777" cy="71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7083C99F-FCBE-08A0-A9DB-22A798B457D8}"/>
              </a:ext>
            </a:extLst>
          </p:cNvPr>
          <p:cNvCxnSpPr/>
          <p:nvPr/>
        </p:nvCxnSpPr>
        <p:spPr>
          <a:xfrm>
            <a:off x="95420" y="898500"/>
            <a:ext cx="1033670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>
            <a:extLst>
              <a:ext uri="{FF2B5EF4-FFF2-40B4-BE49-F238E27FC236}">
                <a16:creationId xmlns:a16="http://schemas.microsoft.com/office/drawing/2014/main" id="{789DFDBE-E0C2-8510-2D12-4247CA103568}"/>
              </a:ext>
            </a:extLst>
          </p:cNvPr>
          <p:cNvCxnSpPr/>
          <p:nvPr/>
        </p:nvCxnSpPr>
        <p:spPr>
          <a:xfrm>
            <a:off x="5710362" y="899831"/>
            <a:ext cx="1033670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5D07BA25-5291-5717-B8EF-ED732B5B2DA4}"/>
              </a:ext>
            </a:extLst>
          </p:cNvPr>
          <p:cNvCxnSpPr>
            <a:cxnSpLocks/>
          </p:cNvCxnSpPr>
          <p:nvPr/>
        </p:nvCxnSpPr>
        <p:spPr>
          <a:xfrm>
            <a:off x="4684644" y="9512417"/>
            <a:ext cx="2050111" cy="0"/>
          </a:xfrm>
          <a:prstGeom prst="line">
            <a:avLst/>
          </a:prstGeom>
          <a:ln w="222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7765D250-DE0D-6512-AAEB-BEF0D8E20C01}"/>
              </a:ext>
            </a:extLst>
          </p:cNvPr>
          <p:cNvCxnSpPr>
            <a:cxnSpLocks/>
          </p:cNvCxnSpPr>
          <p:nvPr/>
        </p:nvCxnSpPr>
        <p:spPr>
          <a:xfrm>
            <a:off x="145779" y="9505791"/>
            <a:ext cx="2050111" cy="0"/>
          </a:xfrm>
          <a:prstGeom prst="line">
            <a:avLst/>
          </a:prstGeom>
          <a:ln w="222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084E096-6B98-E8C8-0D66-7A3A6557F56E}"/>
              </a:ext>
            </a:extLst>
          </p:cNvPr>
          <p:cNvSpPr txBox="1"/>
          <p:nvPr/>
        </p:nvSpPr>
        <p:spPr>
          <a:xfrm>
            <a:off x="3" y="7177144"/>
            <a:ext cx="6857997" cy="155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sz="2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Εισηγητής: Παναγιώτης Κάβουρας</a:t>
            </a: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Διοργάνωση: Σύνδεσμος Ελληνικών Ακαδημαϊκών Βιβλιοθηκών</a:t>
            </a: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Βιβλιοθήκη και Κέντρο Πληροφόρησης Δ.Π.Θ.</a:t>
            </a: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Για τη συμμετοχή σας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παρακαλούμε εγγραφείτε εδώ: </a:t>
            </a:r>
            <a:endParaRPr lang="el-GR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" name="Ευθεία γραμμή σύνδεσης 1">
            <a:extLst>
              <a:ext uri="{FF2B5EF4-FFF2-40B4-BE49-F238E27FC236}">
                <a16:creationId xmlns:a16="http://schemas.microsoft.com/office/drawing/2014/main" id="{DAA4E372-657F-8594-A215-A1FF77E8F29E}"/>
              </a:ext>
            </a:extLst>
          </p:cNvPr>
          <p:cNvCxnSpPr>
            <a:cxnSpLocks/>
          </p:cNvCxnSpPr>
          <p:nvPr/>
        </p:nvCxnSpPr>
        <p:spPr>
          <a:xfrm>
            <a:off x="63848" y="9514275"/>
            <a:ext cx="2103120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91206CD4-26CF-CC0A-C24D-D8E70E64BC1C}"/>
              </a:ext>
            </a:extLst>
          </p:cNvPr>
          <p:cNvCxnSpPr>
            <a:cxnSpLocks/>
          </p:cNvCxnSpPr>
          <p:nvPr/>
        </p:nvCxnSpPr>
        <p:spPr>
          <a:xfrm>
            <a:off x="4724634" y="9515603"/>
            <a:ext cx="2103120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C320E472-78B7-3ED3-1E10-6533A1FC7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85" y="2125105"/>
            <a:ext cx="5304739" cy="53047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D319D-EF8A-94D2-03EC-8A4FBA6DB07E}"/>
              </a:ext>
            </a:extLst>
          </p:cNvPr>
          <p:cNvSpPr txBox="1"/>
          <p:nvPr/>
        </p:nvSpPr>
        <p:spPr>
          <a:xfrm>
            <a:off x="5774002" y="7875974"/>
            <a:ext cx="90586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800" b="1" dirty="0"/>
          </a:p>
          <a:p>
            <a:pPr algn="ctr"/>
            <a:r>
              <a:rPr lang="en-US" sz="1600" b="1" dirty="0"/>
              <a:t>QR code</a:t>
            </a:r>
          </a:p>
          <a:p>
            <a:pPr algn="ctr"/>
            <a:endParaRPr lang="en-US" sz="800" b="1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0A99F67A-5E07-4FEA-9091-B24FC90678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002" y="7872789"/>
            <a:ext cx="905862" cy="891649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90AB01C5-12D1-4E6C-BE02-38D0B4D3C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777" y="9217459"/>
            <a:ext cx="669559" cy="589915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5721C160-4054-4428-84A3-96F46173DF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029" y="9170129"/>
            <a:ext cx="1774777" cy="77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57</Words>
  <Application>Microsoft Office PowerPoint</Application>
  <PresentationFormat>Χαρτί Α4 (210x297 χιλ.)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Μαρία-Στέλλα Βασιλειάδου</cp:lastModifiedBy>
  <cp:revision>29</cp:revision>
  <cp:lastPrinted>2025-03-28T11:32:21Z</cp:lastPrinted>
  <dcterms:created xsi:type="dcterms:W3CDTF">2025-01-14T12:30:11Z</dcterms:created>
  <dcterms:modified xsi:type="dcterms:W3CDTF">2025-03-28T11:42:40Z</dcterms:modified>
</cp:coreProperties>
</file>