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4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E9EE"/>
    <a:srgbClr val="FF0089"/>
    <a:srgbClr val="163E64"/>
    <a:srgbClr val="269DD7"/>
    <a:srgbClr val="FF0066"/>
    <a:srgbClr val="2639D7"/>
    <a:srgbClr val="BFF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7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3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7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10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8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89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5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6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9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70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05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60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670A42-8DA1-4CF2-890B-3E2906A3ABA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2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RkG5f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D82CA2-542F-152A-4A9E-FDA144207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76FC21-2E35-EFB4-7209-F6846BD17233}"/>
              </a:ext>
            </a:extLst>
          </p:cNvPr>
          <p:cNvSpPr txBox="1"/>
          <p:nvPr/>
        </p:nvSpPr>
        <p:spPr>
          <a:xfrm>
            <a:off x="0" y="11463"/>
            <a:ext cx="9905999" cy="1602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l-GR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ΚΥΚΛΟΣ ΣΕΜΙΝΑΡΙΩΝ ΓΙΑ ΤΗΝ</a:t>
            </a:r>
          </a:p>
          <a:p>
            <a:pPr algn="ctr">
              <a:lnSpc>
                <a:spcPct val="114000"/>
              </a:lnSpc>
            </a:pPr>
            <a:r>
              <a:rPr lang="el-GR" sz="3600" dirty="0">
                <a:solidFill>
                  <a:srgbClr val="FF00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ΑΝΟΙΚΤΗ ΕΠΙΣΤΗΜΗ</a:t>
            </a:r>
          </a:p>
          <a:p>
            <a:pPr algn="ctr">
              <a:lnSpc>
                <a:spcPct val="130000"/>
              </a:lnSpc>
            </a:pPr>
            <a:r>
              <a:rPr lang="el-GR" i="1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Τι είναι και τι χρειάζεται για να εφαρμοστεί</a:t>
            </a:r>
          </a:p>
          <a:p>
            <a:pPr algn="ctr">
              <a:lnSpc>
                <a:spcPct val="130000"/>
              </a:lnSpc>
            </a:pPr>
            <a:r>
              <a:rPr lang="en-US" sz="11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9 </a:t>
            </a:r>
            <a:r>
              <a:rPr lang="el-GR" sz="11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Απριλίου 2025, 10.00-12.00 | Εξ’ αποστάσεως παρακολούθηση | Εισηγητής: Παναγιώτης Κάβουρας</a:t>
            </a:r>
            <a:endParaRPr lang="en-US" sz="11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 descr="ΙΟΝΙΟ ΠΑΝΕΠΙΣΤΗΜΙΟ | Προσωρινή διακοπή λειτουργίας ηλεκτρονικών πηγών HEAL- Link">
            <a:extLst>
              <a:ext uri="{FF2B5EF4-FFF2-40B4-BE49-F238E27FC236}">
                <a16:creationId xmlns:a16="http://schemas.microsoft.com/office/drawing/2014/main" id="{4CB048D9-A04C-FD55-342F-FD6C26D1E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519" y="6111928"/>
            <a:ext cx="1530514" cy="608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96D648C0-A6D1-861F-1D78-9BF066FF98D8}"/>
              </a:ext>
            </a:extLst>
          </p:cNvPr>
          <p:cNvSpPr txBox="1"/>
          <p:nvPr/>
        </p:nvSpPr>
        <p:spPr>
          <a:xfrm>
            <a:off x="4592024" y="2114530"/>
            <a:ext cx="5076103" cy="3164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el-GR" sz="16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♦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Τί είναι</a:t>
            </a:r>
            <a:r>
              <a:rPr lang="en-US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 Ανοικτή Επιστήμη; </a:t>
            </a:r>
            <a:r>
              <a:rPr lang="el-GR" sz="16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♦ </a:t>
            </a:r>
            <a:r>
              <a:rPr lang="el-GR" sz="1600" dirty="0" err="1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Ποιές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αλλαγές φέρνει στον τρόπο που διεξάγεται η επιστημονική έρευνα; </a:t>
            </a:r>
            <a:r>
              <a:rPr lang="el-GR" sz="16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♦ 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Τί χρειάζεται να γνωρίσουν οι ερευνητές για να εφαρμόζουν την Ανοικτή Επιστήμη υπεύθυνα; </a:t>
            </a:r>
            <a:r>
              <a:rPr lang="el-GR" sz="16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♦ 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Πώς υποστηρίζεται η Ανοικτή Επιστήμη από τον Σύνδεσμο Ελληνικών Ακαδημαϊκών Βιβλιοθηκών; </a:t>
            </a:r>
            <a:r>
              <a:rPr lang="el-GR" sz="16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♦ </a:t>
            </a:r>
            <a:r>
              <a:rPr lang="el-GR" sz="1600" dirty="0" err="1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Ποιές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είναι οι τελευταίες εξελίξεις στην Ευρώπη; Αυτά είναι τα βασικά ερωτήματα που θα συζητήσουμε στη σειρά σεμιναρίων που διοργανώνεται, για πρώτη φορά στο Δημοκρίτειο Πανεπιστήμιο Θράκης, από τον ΣΕΑΒ.</a:t>
            </a:r>
            <a:r>
              <a:rPr lang="en-US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Στους συμμετέχοντες θα δοθούν </a:t>
            </a:r>
            <a:r>
              <a:rPr lang="el-GR" sz="1600" u="sng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βεβαιώσεις συμμετοχής</a:t>
            </a:r>
            <a:r>
              <a:rPr lang="en-US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16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D2DC76F-9BF6-5045-66B5-DBEF19CD14AD}"/>
              </a:ext>
            </a:extLst>
          </p:cNvPr>
          <p:cNvSpPr txBox="1"/>
          <p:nvPr/>
        </p:nvSpPr>
        <p:spPr>
          <a:xfrm>
            <a:off x="2593731" y="5729749"/>
            <a:ext cx="7074397" cy="1729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l-GR" sz="12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Για τη συμμετοχή σας εγγραφείτε εδώ</a:t>
            </a:r>
            <a:r>
              <a:rPr lang="en-US" sz="1400" b="1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sz="1400" b="1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400" b="1" u="sng" dirty="0">
                <a:hlinkClick r:id="rId3"/>
              </a:rPr>
              <a:t>https://bit.ly/3RkG5fg</a:t>
            </a:r>
            <a:endParaRPr lang="en-US" sz="1400" b="1" u="sng" dirty="0"/>
          </a:p>
          <a:p>
            <a:pPr>
              <a:lnSpc>
                <a:spcPct val="114000"/>
              </a:lnSpc>
            </a:pPr>
            <a:endParaRPr lang="en-US" sz="14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l-G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Βιβλιοθήκη &amp; Κέντρο </a:t>
            </a:r>
            <a:br>
              <a:rPr lang="el-G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Πληροφόρησης Δ.Π.Θ.</a:t>
            </a:r>
            <a:b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l-G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b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l-GR" sz="1200" b="1" dirty="0"/>
          </a:p>
          <a:p>
            <a:pPr>
              <a:lnSpc>
                <a:spcPct val="114000"/>
              </a:lnSpc>
            </a:pPr>
            <a:endParaRPr lang="el-GR" sz="12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52E9D39-ED70-E401-0E41-036AE727927E}"/>
              </a:ext>
            </a:extLst>
          </p:cNvPr>
          <p:cNvSpPr txBox="1"/>
          <p:nvPr/>
        </p:nvSpPr>
        <p:spPr>
          <a:xfrm>
            <a:off x="57085" y="6088070"/>
            <a:ext cx="1530515" cy="296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l-GR" sz="12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Διοργάνωση:</a:t>
            </a:r>
          </a:p>
        </p:txBody>
      </p:sp>
      <p:cxnSp>
        <p:nvCxnSpPr>
          <p:cNvPr id="39" name="Ευθεία γραμμή σύνδεσης 38">
            <a:extLst>
              <a:ext uri="{FF2B5EF4-FFF2-40B4-BE49-F238E27FC236}">
                <a16:creationId xmlns:a16="http://schemas.microsoft.com/office/drawing/2014/main" id="{8541D854-C754-2BFD-7B83-CE3ED0E42E35}"/>
              </a:ext>
            </a:extLst>
          </p:cNvPr>
          <p:cNvCxnSpPr>
            <a:cxnSpLocks/>
          </p:cNvCxnSpPr>
          <p:nvPr/>
        </p:nvCxnSpPr>
        <p:spPr>
          <a:xfrm>
            <a:off x="30095" y="6384682"/>
            <a:ext cx="1225828" cy="0"/>
          </a:xfrm>
          <a:prstGeom prst="line">
            <a:avLst/>
          </a:prstGeom>
          <a:ln w="1587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>
            <a:extLst>
              <a:ext uri="{FF2B5EF4-FFF2-40B4-BE49-F238E27FC236}">
                <a16:creationId xmlns:a16="http://schemas.microsoft.com/office/drawing/2014/main" id="{B5EBE1B1-F5B2-7A91-C3A6-950EBD780254}"/>
              </a:ext>
            </a:extLst>
          </p:cNvPr>
          <p:cNvCxnSpPr>
            <a:cxnSpLocks/>
          </p:cNvCxnSpPr>
          <p:nvPr/>
        </p:nvCxnSpPr>
        <p:spPr>
          <a:xfrm>
            <a:off x="6972905" y="663190"/>
            <a:ext cx="2927732" cy="0"/>
          </a:xfrm>
          <a:prstGeom prst="line">
            <a:avLst/>
          </a:prstGeom>
          <a:ln w="2222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881BB8F-83EC-BA3E-244C-D49F8382A1CD}"/>
              </a:ext>
            </a:extLst>
          </p:cNvPr>
          <p:cNvSpPr txBox="1"/>
          <p:nvPr/>
        </p:nvSpPr>
        <p:spPr>
          <a:xfrm>
            <a:off x="431673" y="4690773"/>
            <a:ext cx="5076103" cy="11991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>
              <a:lnSpc>
                <a:spcPct val="114000"/>
              </a:lnSpc>
            </a:pPr>
            <a:r>
              <a:rPr lang="el-GR" sz="1600" u="sng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Πρόγραμμα</a:t>
            </a:r>
          </a:p>
          <a:p>
            <a:pPr marL="171450">
              <a:lnSpc>
                <a:spcPct val="114000"/>
              </a:lnSpc>
            </a:pP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10.00-10.55: Ανοικτή Επιστήμη</a:t>
            </a:r>
          </a:p>
          <a:p>
            <a:pPr marL="171450">
              <a:lnSpc>
                <a:spcPct val="114000"/>
              </a:lnSpc>
            </a:pP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10.55-11.00: Διάλειμμα</a:t>
            </a:r>
          </a:p>
          <a:p>
            <a:pPr marL="171450">
              <a:lnSpc>
                <a:spcPct val="114000"/>
              </a:lnSpc>
            </a:pP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11.00-12.00: Ακεραιότητα και αξιοπιστία της έρευνας</a:t>
            </a:r>
          </a:p>
        </p:txBody>
      </p:sp>
      <p:cxnSp>
        <p:nvCxnSpPr>
          <p:cNvPr id="16" name="Ευθεία γραμμή σύνδεσης 15">
            <a:extLst>
              <a:ext uri="{FF2B5EF4-FFF2-40B4-BE49-F238E27FC236}">
                <a16:creationId xmlns:a16="http://schemas.microsoft.com/office/drawing/2014/main" id="{47CB7B16-D002-C939-6211-68C52ED988C8}"/>
              </a:ext>
            </a:extLst>
          </p:cNvPr>
          <p:cNvCxnSpPr>
            <a:cxnSpLocks/>
          </p:cNvCxnSpPr>
          <p:nvPr/>
        </p:nvCxnSpPr>
        <p:spPr>
          <a:xfrm>
            <a:off x="8890" y="664516"/>
            <a:ext cx="2927732" cy="0"/>
          </a:xfrm>
          <a:prstGeom prst="line">
            <a:avLst/>
          </a:prstGeom>
          <a:ln w="2222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Εικόνα 2" descr="Εικόνα που περιέχει κείμενο, γραμματοσειρά, γραφικά, γραφιστική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4417D63C-7AB0-E1AC-DF8E-51846C6020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73" y="1317570"/>
            <a:ext cx="3750711" cy="3750711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8D7E37A0-86B1-4266-A933-93B59D24B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622" y="6162664"/>
            <a:ext cx="564185" cy="506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60028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Θέμα του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1130</TotalTime>
  <Words>169</Words>
  <Application>Microsoft Office PowerPoint</Application>
  <PresentationFormat>Χαρτί Α4 (210x297 χιλ.)</PresentationFormat>
  <Paragraphs>14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Θέμα του Office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Panagiotis Kavouras</dc:creator>
  <cp:lastModifiedBy>ΒΑΣΙΛΕΙΟΣ ΓΟΥΡΓΟΥΛΗΣ</cp:lastModifiedBy>
  <cp:revision>49</cp:revision>
  <dcterms:created xsi:type="dcterms:W3CDTF">2025-01-14T12:30:11Z</dcterms:created>
  <dcterms:modified xsi:type="dcterms:W3CDTF">2025-03-31T10:43:14Z</dcterms:modified>
</cp:coreProperties>
</file>